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vimeo.com/15847918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CC882A-66BC-12D7-140C-AA46AF9BA9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527522"/>
            <a:ext cx="7772400" cy="1470025"/>
          </a:xfrm>
        </p:spPr>
        <p:txBody>
          <a:bodyPr/>
          <a:lstStyle/>
          <a:p>
            <a:r>
              <a:rPr lang="nl-NL" dirty="0"/>
              <a:t>Escaperoom </a:t>
            </a:r>
            <a:br>
              <a:rPr lang="nl-NL" dirty="0"/>
            </a:br>
            <a:r>
              <a:rPr lang="nl-NL" dirty="0"/>
              <a:t>Petrus in de gevangenis</a:t>
            </a:r>
            <a:br>
              <a:rPr lang="nl-NL" dirty="0"/>
            </a:br>
            <a:r>
              <a:rPr lang="nl-NL" dirty="0"/>
              <a:t>Opdracht 1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51E049-AD76-A355-94C2-4120D4F30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835017"/>
            <a:ext cx="6400800" cy="1042416"/>
          </a:xfrm>
        </p:spPr>
        <p:txBody>
          <a:bodyPr/>
          <a:lstStyle/>
          <a:p>
            <a:r>
              <a:rPr lang="nl-NL" sz="1600" dirty="0"/>
              <a:t>Deze escaperoom is ontwikkeld door ds. Rina Mulderij uit Protestantse Gemeente Grootegast-Sebaldeburen, en is voor publicatie gereedgemaakt in samenwerking met de dienstenorganisatie.</a:t>
            </a:r>
          </a:p>
        </p:txBody>
      </p:sp>
      <p:pic>
        <p:nvPicPr>
          <p:cNvPr id="5" name="Afbeelding 4" descr="Afbeelding met Graphics, Lettertype, symbool, grafische vormgeving&#10;&#10;Door AI gegenereerde inhoud is mogelijk onjuist.">
            <a:extLst>
              <a:ext uri="{FF2B5EF4-FFF2-40B4-BE49-F238E27FC236}">
                <a16:creationId xmlns:a16="http://schemas.microsoft.com/office/drawing/2014/main" id="{4052D7D1-698F-BD2F-913A-726B8519D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37895"/>
            <a:ext cx="4279673" cy="1252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45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title"/>
          </p:nvPr>
        </p:nvSpPr>
        <p:spPr>
          <a:xfrm>
            <a:off x="0" y="54868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Calibri"/>
              <a:buNone/>
            </a:pPr>
            <a:r>
              <a:rPr lang="nl-NL" sz="7200">
                <a:solidFill>
                  <a:schemeClr val="lt1"/>
                </a:solidFill>
              </a:rPr>
              <a:t>In de gevangenis… </a:t>
            </a:r>
            <a:endParaRPr sz="7200">
              <a:solidFill>
                <a:schemeClr val="lt1"/>
              </a:solidFill>
            </a:endParaRPr>
          </a:p>
        </p:txBody>
      </p:sp>
      <p:pic>
        <p:nvPicPr>
          <p:cNvPr id="85" name="Google Shape;85;p13" descr="Gerelateerde afbeeld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1600" y="2348880"/>
            <a:ext cx="7344816" cy="41314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tile tx="0" ty="0" sx="100000" sy="100000" flip="none" algn="tl"/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l-NL" u="sng">
                <a:solidFill>
                  <a:schemeClr val="hlink"/>
                </a:solidFill>
                <a:hlinkClick r:id="rId4"/>
              </a:rPr>
              <a:t>https://vimeo.com/158479184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1"/>
              <a:t>Opdracht 1</a:t>
            </a:r>
            <a:endParaRPr sz="5400" b="1"/>
          </a:p>
        </p:txBody>
      </p:sp>
      <p:sp>
        <p:nvSpPr>
          <p:cNvPr id="96" name="Google Shape;96;p15"/>
          <p:cNvSpPr txBox="1">
            <a:spLocks noGrp="1"/>
          </p:cNvSpPr>
          <p:nvPr>
            <p:ph type="subTitle" idx="1"/>
          </p:nvPr>
        </p:nvSpPr>
        <p:spPr>
          <a:xfrm>
            <a:off x="4716016" y="1340768"/>
            <a:ext cx="3880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nl-NL" sz="4400">
                <a:solidFill>
                  <a:schemeClr val="dk1"/>
                </a:solidFill>
              </a:rPr>
              <a:t>In de snoeppot zit jullie volgende opdracht, maar deze pot is afgesloten met een cijferslot…</a:t>
            </a:r>
            <a:endParaRPr sz="4400">
              <a:solidFill>
                <a:schemeClr val="dk1"/>
              </a:solidFill>
            </a:endParaRPr>
          </a:p>
        </p:txBody>
      </p:sp>
      <p:pic>
        <p:nvPicPr>
          <p:cNvPr id="97" name="Google Shape;97;p15" descr="Afbeeldingsresultaat voor snoeppo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75734" y="1658680"/>
            <a:ext cx="4762500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>
                <a:alpha val="69803"/>
              </a:srgbClr>
            </a:gs>
            <a:gs pos="52999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107504" y="0"/>
            <a:ext cx="8928992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40"/>
              <a:buFont typeface="Calibri"/>
              <a:buNone/>
            </a:pPr>
            <a:r>
              <a:rPr lang="nl-NL" sz="5940" b="1"/>
              <a:t>Opdracht 1: </a:t>
            </a:r>
            <a:br>
              <a:rPr lang="nl-NL" sz="4320" b="1"/>
            </a:br>
            <a:r>
              <a:rPr lang="nl-NL" sz="4320" b="1"/>
              <a:t>Zoek de code van 3 cijfers</a:t>
            </a:r>
            <a:br>
              <a:rPr lang="nl-NL" sz="3959"/>
            </a:br>
            <a:r>
              <a:rPr lang="nl-NL" sz="4770"/>
              <a:t>Zoek in deze ruimte naar dingen die met het filmpje te maken hebben. Op deze voorwerpen staan de 3 cijfers voor jullie cijferslot.</a:t>
            </a:r>
            <a:endParaRPr sz="3959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7B4E4"/>
            </a:gs>
            <a:gs pos="50000">
              <a:srgbClr val="BFCFEC"/>
            </a:gs>
            <a:gs pos="100000">
              <a:srgbClr val="E0E8F4"/>
            </a:gs>
          </a:gsLst>
          <a:lin ang="5400000" scaled="0"/>
        </a:gra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l-NL"/>
              <a:t>De tijd gaat nu in!</a:t>
            </a:r>
            <a:endParaRPr/>
          </a:p>
        </p:txBody>
      </p:sp>
      <p:pic>
        <p:nvPicPr>
          <p:cNvPr id="108" name="Google Shape;108;p17" descr="Afbeeldingsresultaat voor time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340148" y="1484784"/>
            <a:ext cx="9484148" cy="47041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106</Words>
  <Application>Microsoft Office PowerPoint</Application>
  <PresentationFormat>Diavoorstelling (4:3)</PresentationFormat>
  <Paragraphs>8</Paragraphs>
  <Slides>6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Office-thema</vt:lpstr>
      <vt:lpstr>Escaperoom  Petrus in de gevangenis Opdracht 1</vt:lpstr>
      <vt:lpstr>In de gevangenis… </vt:lpstr>
      <vt:lpstr>https://vimeo.com/158479184</vt:lpstr>
      <vt:lpstr>Opdracht 1</vt:lpstr>
      <vt:lpstr>Opdracht 1:  Zoek de code van 3 cijfers Zoek in deze ruimte naar dingen die met het filmpje te maken hebben. Op deze voorwerpen staan de 3 cijfers voor jullie cijferslot.</vt:lpstr>
      <vt:lpstr>De tijd gaat nu in!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Astrid Hamberg</cp:lastModifiedBy>
  <cp:revision>2</cp:revision>
  <dcterms:modified xsi:type="dcterms:W3CDTF">2025-07-03T12:43:42Z</dcterms:modified>
</cp:coreProperties>
</file>